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6" r:id="rId9"/>
    <p:sldId id="267" r:id="rId10"/>
    <p:sldId id="268" r:id="rId11"/>
    <p:sldId id="260" r:id="rId12"/>
    <p:sldId id="261" r:id="rId13"/>
    <p:sldId id="262" r:id="rId14"/>
  </p:sldIdLst>
  <p:sldSz cx="9144000" cy="5143500" type="screen16x9"/>
  <p:notesSz cx="6858000" cy="9144000"/>
  <p:embeddedFontLst>
    <p:embeddedFont>
      <p:font typeface="Roboto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8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6527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 u="sng"/>
              <a:t>StealNova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4800" b="1" u="sng"/>
              <a:t>Affiliate database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98088" y="3524737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Ying Chen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Mike Fleischman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William Madigan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Xingchen Wan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10" y="1"/>
            <a:ext cx="9038489" cy="486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87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Calculated Payout Report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"/>
              <a:t>No longer will you leave affiliates waiting to know their earnings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Now you can instantly provide affiliate earnings through this calculated report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Updated to the minute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Instant and relevant stats!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Increase Ad performance!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" dirty="0"/>
              <a:t>Through the data analysis our database provides, you will gain useful insight on what changes and adjustments need to be made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Make better decisions while adjusting</a:t>
            </a:r>
            <a:r>
              <a:rPr lang="en" dirty="0" smtClean="0"/>
              <a:t>:</a:t>
            </a:r>
            <a:endParaRPr lang="en" dirty="0"/>
          </a:p>
          <a:p>
            <a:pPr marL="914400" lvl="1" indent="-228600">
              <a:spcBef>
                <a:spcPts val="0"/>
              </a:spcBef>
            </a:pPr>
            <a:r>
              <a:rPr lang="en" dirty="0" smtClean="0"/>
              <a:t>The </a:t>
            </a:r>
            <a:r>
              <a:rPr lang="en" dirty="0" smtClean="0"/>
              <a:t>Frequency</a:t>
            </a:r>
            <a:r>
              <a:rPr lang="en" dirty="0"/>
              <a:t>, Content, </a:t>
            </a:r>
            <a:r>
              <a:rPr lang="en" dirty="0" smtClean="0"/>
              <a:t>and Style</a:t>
            </a:r>
            <a:r>
              <a:rPr lang="en" dirty="0" smtClean="0"/>
              <a:t>s of </a:t>
            </a:r>
            <a:r>
              <a:rPr lang="en" dirty="0" smtClean="0"/>
              <a:t>website </a:t>
            </a:r>
            <a:r>
              <a:rPr lang="en" dirty="0"/>
              <a:t>and ad </a:t>
            </a:r>
            <a:r>
              <a:rPr lang="en" dirty="0" smtClean="0"/>
              <a:t>designs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database you’ve been waiting for: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" dirty="0"/>
              <a:t>Save time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Instant earnings results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Add affiliates </a:t>
            </a:r>
            <a:r>
              <a:rPr lang="en" dirty="0" smtClean="0"/>
              <a:t>instantly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 smtClean="0"/>
              <a:t>Data protection </a:t>
            </a:r>
            <a:endParaRPr lang="en" dirty="0"/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Increased ad performance due to analysis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The database you’ve been waiting for!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Affiliate Network Database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" dirty="0" smtClean="0"/>
              <a:t>Track commission</a:t>
            </a:r>
            <a:r>
              <a:rPr lang="en" dirty="0"/>
              <a:t>, website, revenue</a:t>
            </a:r>
            <a:r>
              <a:rPr lang="en" dirty="0" smtClean="0"/>
              <a:t>, and </a:t>
            </a:r>
            <a:r>
              <a:rPr lang="en" dirty="0"/>
              <a:t>necessary affiliate </a:t>
            </a:r>
            <a:r>
              <a:rPr lang="en" dirty="0" smtClean="0"/>
              <a:t>information in real time and with ease</a:t>
            </a:r>
            <a:endParaRPr lang="en" dirty="0"/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The database you’ve been waiting for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Save time and money, all in one place!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" dirty="0"/>
              <a:t>Through the efficiency our database will bring you, it will save you a tremendous amount of </a:t>
            </a:r>
            <a:r>
              <a:rPr lang="en" dirty="0" smtClean="0"/>
              <a:t>time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 smtClean="0"/>
              <a:t>No longer will you need to manage affiliate data in multiple websites</a:t>
            </a:r>
            <a:endParaRPr lang="en" dirty="0"/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Easily track and manage affiliate earnings and stats instantaneously in one convenient </a:t>
            </a:r>
            <a:r>
              <a:rPr lang="en" dirty="0" smtClean="0"/>
              <a:t>location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 smtClean="0"/>
              <a:t>Add more affiliates than ever before 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Time is </a:t>
            </a:r>
            <a:r>
              <a:rPr lang="en" dirty="0" smtClean="0"/>
              <a:t>money, save time and money 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33" y="0"/>
            <a:ext cx="9177965" cy="492492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5361" y="2300748"/>
            <a:ext cx="186339" cy="1769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0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36245" cy="48958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5361" y="2270944"/>
            <a:ext cx="186339" cy="1769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14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9144000" cy="483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93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Manage All Form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" dirty="0"/>
              <a:t>The Manage All Form is a user friendly interface that allows all the forms to be accessed and utilized within the same display. 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It is easily accessible and is very efficient rather than clicking on each form by itself through the switchboard.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 smtClean="0"/>
              <a:t>Within the affiliate management form </a:t>
            </a:r>
            <a:r>
              <a:rPr lang="en" dirty="0"/>
              <a:t>you can </a:t>
            </a:r>
            <a:r>
              <a:rPr lang="en" dirty="0" smtClean="0"/>
              <a:t>change each affiliate commission per website 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33" y="0"/>
            <a:ext cx="9177965" cy="492492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5361" y="2502218"/>
            <a:ext cx="186339" cy="1769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906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5361" y="2276369"/>
            <a:ext cx="186339" cy="1769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8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272</Words>
  <Application>Microsoft Office PowerPoint</Application>
  <PresentationFormat>On-screen Show (16:9)</PresentationFormat>
  <Paragraphs>35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Roboto</vt:lpstr>
      <vt:lpstr>geometric</vt:lpstr>
      <vt:lpstr>StealNova Affiliate database</vt:lpstr>
      <vt:lpstr>Affiliate Network Database</vt:lpstr>
      <vt:lpstr>Save time and money, all in one place!</vt:lpstr>
      <vt:lpstr>PowerPoint Presentation</vt:lpstr>
      <vt:lpstr>PowerPoint Presentation</vt:lpstr>
      <vt:lpstr>PowerPoint Presentation</vt:lpstr>
      <vt:lpstr>Manage All Form</vt:lpstr>
      <vt:lpstr>PowerPoint Presentation</vt:lpstr>
      <vt:lpstr>PowerPoint Presentation</vt:lpstr>
      <vt:lpstr>PowerPoint Presentation</vt:lpstr>
      <vt:lpstr>Calculated Payout Report</vt:lpstr>
      <vt:lpstr>Increase Ad performance!</vt:lpstr>
      <vt:lpstr>The database you’ve been waiting for: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StealNova Affiliate database</dc:title>
  <dc:creator>Will</dc:creator>
  <cp:lastModifiedBy>William Madigan</cp:lastModifiedBy>
  <cp:revision>6</cp:revision>
  <dcterms:modified xsi:type="dcterms:W3CDTF">2016-12-08T20:46:01Z</dcterms:modified>
</cp:coreProperties>
</file>